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4C33D-3D8D-4133-818C-B36F44131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FB921C-8E62-4EF5-A800-9C3838B02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21FD55-0416-4E41-B351-25B36A0F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03E670-69BA-4560-9B23-9D2C9DEE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064FC7-77F0-475C-8E54-B7A0EDF8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76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F93BA0-D818-40A2-81AA-475D9FAE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57AF29-A223-4FD1-A550-5C1362B9E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403292-75A6-4B86-A7EF-52CDEDE8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FBCB83-96C9-43C9-94FB-FF703F15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403860-03B8-46A5-A7E3-AB14FA5C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77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3893A52-CD72-4E82-A30C-B0CE2DA07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0FF6C7-B1BA-4BF7-8860-CFA2C696C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B57175-78F0-4A6C-9520-C1FE3676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E7BA74-394A-4DC0-8891-5603E10B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E1E9D7-600C-4974-979D-ECF3D587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77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0F07E-5EFF-42AE-B72C-A6B9EFA3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D6677D-D4D3-4283-8855-3C346406A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54E7D8-9E64-48F1-9073-0EEFA7CF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480817-F1CE-4FF0-AEF9-7F80571F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808C2D-7F23-46E9-84C9-D17DABA0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22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BAB8C-470E-4F25-97AB-EB5F8A02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0F4398-B546-4851-93C8-5680CDBFC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7A1B1A-EB37-4E2A-A739-21F957E3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E0203D-274F-4902-B110-4AC1CCDB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EEA0BB-D4A6-4E53-99FA-C3D91DE8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42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0118B-60CA-4ADF-BCAE-29D24056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DE97E5-06A2-4A66-B1C1-6C0D93B20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46237F-860E-4B08-86A0-0F1EC3D62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73240-9888-432B-A1FF-E18AC1FE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73A923-5DDD-4CC9-8F5D-1B38EB92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D38BE4-785C-41A4-8D86-9D8ACCBC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69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7F717-0574-4D8D-B97A-D961F05A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4EEA3C-CE6C-4DE6-8E32-F7B7BE39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69C1F1-5CBD-43DA-BDEB-34CCE1C02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426089-D5D9-4E1D-80BD-15DC46CDC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80D636-307F-4573-8B28-D320C644F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CAF9E9C-32E9-4678-9416-25E1B484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06DC79E-20BD-4E37-8BAE-B1EEB0D3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BA8593-BCF5-46F6-979D-30F15415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86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2ADBD-663A-44EA-9906-590A16D7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9C4511-D233-413C-A0D0-789F49E3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630320-674A-42E1-89FC-AF7809C4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A17F74-F376-4096-B2F5-F6CF0E67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95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3DC0C3-B560-4A4A-8630-FD9F08A9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D670108-83FA-44A8-8E57-5BA94E78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DB47EE-8E11-4762-8C08-718456DC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48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3D24C-C89B-4475-A424-7ABE2715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65F175-351C-4430-B430-6290DB821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D8CD60-5B72-4CB7-9685-4D1F9543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45DE0B-061C-4FDE-9CEA-A43E6A1E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4FE2DB-6A1E-400C-B70E-28912D04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67107C-1B07-431B-AD86-29A03F2A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66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A1B6A2-2BFA-4C5C-9397-2A3E1418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6EE2D9-193A-4EAC-920F-5FE4C73D8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B2D2D2-EEFC-48BD-B69A-B0BD19C6D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1E1654-5F0D-4FA4-8244-0F64F290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D00397-2844-4EC9-B84D-5CC8A834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2B9D1F-DDAF-49AC-B330-89D72442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39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D9CBC-655C-43E7-BF8B-992BCAC7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27C05A-910A-4C7E-B571-DE64EE9CE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D9BDDE-9745-4270-B25C-842D1850A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4C9C8-32C0-4C20-8A45-BEA6C2C72E6A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BC45F0-B516-40B6-8119-1C9CF369D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4DEF98-1211-4C99-B470-2159274AC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49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F1424-50B6-4C29-9BA1-C87DDC6EE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566" y="1122363"/>
            <a:ext cx="9303434" cy="607963"/>
          </a:xfrm>
        </p:spPr>
        <p:txBody>
          <a:bodyPr>
            <a:normAutofit/>
          </a:bodyPr>
          <a:lstStyle/>
          <a:p>
            <a:r>
              <a:rPr lang="ru-RU" sz="3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правления при Петре 1 и Екатерины 2</a:t>
            </a:r>
            <a:endParaRPr lang="ru-RU" sz="3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5CA530-FE78-47E1-86E8-E10BEE1B9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0332" y="4037428"/>
            <a:ext cx="10384888" cy="1698209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Авторы: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Товашов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Шамсиддин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Реджепова Давлет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Группа: 3834101/30009</a:t>
            </a:r>
          </a:p>
          <a:p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11B1757-A576-4310-B02F-8D49D100B11C}"/>
              </a:ext>
            </a:extLst>
          </p:cNvPr>
          <p:cNvSpPr/>
          <p:nvPr/>
        </p:nvSpPr>
        <p:spPr>
          <a:xfrm>
            <a:off x="4543864" y="5148776"/>
            <a:ext cx="309489" cy="25321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49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C0CFD-25AD-4A3B-ACC7-3100E5C5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65"/>
            <a:ext cx="10515600" cy="983615"/>
          </a:xfrm>
        </p:spPr>
        <p:txBody>
          <a:bodyPr/>
          <a:lstStyle/>
          <a:p>
            <a:r>
              <a:rPr lang="ru-RU" dirty="0"/>
              <a:t>Экономика при Петре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0788B7-9FDB-4DDD-8DBB-D224EBFE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1" y="3617436"/>
            <a:ext cx="5676900" cy="32405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2514F9-6B0C-4F92-BB23-FFADB0684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0"/>
            <a:ext cx="6317933" cy="5029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876FC2-DB8B-4BB1-A94E-D5899F06B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1" y="0"/>
            <a:ext cx="5676900" cy="35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60852-F634-4166-AFBB-B3A09186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ru-RU" dirty="0"/>
              <a:t>Экономика при Екатерине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EC365E-57FC-4DAE-AB25-7584C364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172" y="3495817"/>
            <a:ext cx="2823447" cy="33463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1420FE-9C54-4144-9BC8-A996C7C75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954"/>
            <a:ext cx="7658100" cy="43076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05461E-6490-4C91-81C1-68B310DC1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173" y="0"/>
            <a:ext cx="43398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9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7B551-6B88-4D62-90D3-7E8BD028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Заключение</a:t>
            </a:r>
            <a:endParaRPr lang="ru-RU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46E0E9-D2CB-45FF-A299-CBA2F412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806"/>
            <a:ext cx="8229600" cy="58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68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47E64-99BA-4C36-86DC-C4A483D7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7F093A-46E2-4FF0-93BD-2A96F4CC3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060"/>
            <a:ext cx="8458200" cy="523494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1DD73D-90F1-49F5-A673-716A153C9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3810000"/>
            <a:ext cx="3676650" cy="304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77CC2-AA8F-46C3-97DB-420072AA0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110" y="52465"/>
            <a:ext cx="2945130" cy="37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36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6F47F-52F6-4F87-A2A4-E516D19C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5695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использованной литературы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Анисимов Е.В. «Время Петровских реформ», -Л.: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Лениздат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1989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Буганов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В.И. "Петр Великий и его время" - М., изд-во “Наука”, 1989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История России с древнейших времен до 1861 года / под ред. Н.И. Павленко. М., 2009.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Казанцев Ю.И., Деева В.Г.  учебник «История России», - «Сибирское соглашение», 2000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Ключевский В.О. Курс русской истории. М., 2008.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Мавродин В.В. "Рождение новой России" - Л., изд-во “ЛГУ”, 1988.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Павленко Н.И. «Екатерина Великая», - М., 1999.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Харт М.А. «100 великих людей», - М., 1998.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139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82393-7F44-4F8B-A8D4-1C5B5486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131185"/>
            <a:ext cx="10515600" cy="1325563"/>
          </a:xfrm>
        </p:spPr>
        <p:txBody>
          <a:bodyPr/>
          <a:lstStyle/>
          <a:p>
            <a:r>
              <a:rPr lang="ru-RU" dirty="0"/>
              <a:t>Конец!</a:t>
            </a:r>
          </a:p>
        </p:txBody>
      </p:sp>
    </p:spTree>
    <p:extLst>
      <p:ext uri="{BB962C8B-B14F-4D97-AF65-F5344CB8AC3E}">
        <p14:creationId xmlns:p14="http://schemas.microsoft.com/office/powerpoint/2010/main" val="85036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F1594-85B4-4343-A7FE-3CDAA6FB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/>
          </a:bodyPr>
          <a:lstStyle/>
          <a:p>
            <a:pPr algn="ctr"/>
            <a:r>
              <a:rPr lang="ru-RU" sz="4000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Введение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1408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6874E-1914-4113-98B3-47D2A219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6415"/>
          </a:xfrm>
        </p:spPr>
        <p:txBody>
          <a:bodyPr>
            <a:noAutofit/>
          </a:bodyPr>
          <a:lstStyle/>
          <a:p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Европеизация</a:t>
            </a:r>
            <a:endParaRPr lang="ru-RU" sz="3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AB329A-E2C2-4309-A3FF-6DD333E1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1173479"/>
            <a:ext cx="6035040" cy="43692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F65A0B-AC54-4A4C-8432-A981211F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22860"/>
            <a:ext cx="5821680" cy="3764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A6053C-E04A-402A-905A-D22EC4D25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819525"/>
            <a:ext cx="4572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3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D901B-46EE-4D00-9D51-35F78E09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818620" cy="1463040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Петр I в 1697 году едет в Европу в составе Великого Посольства под именем Петра Михайлова. Целью посольства было заключение союза с Европейскими странами против Турок. 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59F753-9A16-4A19-A2A6-AE4BDC466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820"/>
            <a:ext cx="7790686" cy="48691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F2AFA1-D963-4E64-AF7C-93B607E3A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0"/>
          <a:stretch/>
        </p:blipFill>
        <p:spPr>
          <a:xfrm>
            <a:off x="8001000" y="1463041"/>
            <a:ext cx="4023360" cy="53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A4AE4-7F46-402E-ADDC-FE22C815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88610" cy="960755"/>
          </a:xfrm>
        </p:spPr>
        <p:txBody>
          <a:bodyPr>
            <a:no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строительство новой столицы – Санкт- Петербурга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3204C-DF11-448B-99D1-4A19C097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036"/>
            <a:ext cx="6117241" cy="34154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70156-6105-48ED-87F5-F7B73BA0E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13101"/>
            <a:ext cx="6096000" cy="364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89A532-5A2E-4F9B-A5B9-0B952D27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610" y="153443"/>
            <a:ext cx="5082540" cy="30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3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D5D22-45EC-4022-9D4C-5D50A3F5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940" y="296545"/>
            <a:ext cx="4404360" cy="5601335"/>
          </a:xfrm>
        </p:spPr>
        <p:txBody>
          <a:bodyPr>
            <a:no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царствования Екатерины II называют эпохой просвещенного абсолютизма. Смысл просвещенного абсолютизма состоит в политике следования идеям Просвещения, выражающейся в проведении реформ, уничтожавших некоторые наиболее устаревшие феодальные институты 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B17E20-D053-4E81-8FC4-50938F96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83945"/>
            <a:ext cx="7170419" cy="428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9AA7B-A152-41EB-A534-71BBEAA7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"/>
            <a:ext cx="11986260" cy="1690688"/>
          </a:xfrm>
        </p:spPr>
        <p:txBody>
          <a:bodyPr>
            <a:no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Реформы государственного управления</a:t>
            </a:r>
            <a:b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 Петр I и Екатерина II вводили реформы государственного управления. С 1708 г. Петр I начал перестраивать старые органы власти и управления и заменять их новыми. 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2078A-B635-49E1-A2A6-E0469D4B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4" y="1747012"/>
            <a:ext cx="8953556" cy="51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3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CB4C3-C744-4B16-B0FD-3C6F7E58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88720"/>
          </a:xfrm>
        </p:spPr>
        <p:txBody>
          <a:bodyPr>
            <a:normAutofit/>
          </a:bodyPr>
          <a:lstStyle/>
          <a:p>
            <a: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Сенат</a:t>
            </a:r>
            <a:endParaRPr lang="ru-RU" sz="4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6CE0FA-E551-4057-A488-3CB56747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49040"/>
            <a:ext cx="4914900" cy="30747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2A3CE9-E13A-44E2-8950-2503DBE6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80" y="0"/>
            <a:ext cx="7843520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1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3F445-18D5-4FA1-9312-798B19C9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000500" cy="6858000"/>
          </a:xfrm>
        </p:spPr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целях оформления сословных привилегий дворянства в 1785 году вышла Жалованная грамота дворянству. “Грамота на права вольности и преимущества благородного российского дворянства” представляла собой свод дворянских привилегий, оформленный законодательным актом, Екатерина II от 21/04/1785 года. 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1B2C58-DE59-4CEA-8FDB-B9662285A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80525"/>
            <a:ext cx="8191500" cy="493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297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321</Words>
  <Application>Microsoft Office PowerPoint</Application>
  <PresentationFormat>Широкоэкранный</PresentationFormat>
  <Paragraphs>18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Сравнение правления при Петре 1 и Екатерины 2</vt:lpstr>
      <vt:lpstr>Введение </vt:lpstr>
      <vt:lpstr>Европеизация</vt:lpstr>
      <vt:lpstr>Петр I в 1697 году едет в Европу в составе Великого Посольства под именем Петра Михайлова. Целью посольства было заключение союза с Европейскими странами против Турок. </vt:lpstr>
      <vt:lpstr>строительство новой столицы – Санкт- Петербурга</vt:lpstr>
      <vt:lpstr>Время царствования Екатерины II называют эпохой просвещенного абсолютизма. Смысл просвещенного абсолютизма состоит в политике следования идеям Просвещения, выражающейся в проведении реформ, уничтожавших некоторые наиболее устаревшие феодальные институты </vt:lpstr>
      <vt:lpstr> Реформы государственного управления И Петр I и Екатерина II вводили реформы государственного управления. С 1708 г. Петр I начал перестраивать старые органы власти и управления и заменять их новыми. </vt:lpstr>
      <vt:lpstr>Сенат</vt:lpstr>
      <vt:lpstr>В целях оформления сословных привилегий дворянства в 1785 году вышла Жалованная грамота дворянству. “Грамота на права вольности и преимущества благородного российского дворянства” представляла собой свод дворянских привилегий, оформленный законодательным актом, Екатерина II от 21/04/1785 года. </vt:lpstr>
      <vt:lpstr>Экономика при Петре</vt:lpstr>
      <vt:lpstr>Экономика при Екатерине</vt:lpstr>
      <vt:lpstr>Заключение</vt:lpstr>
      <vt:lpstr>заключение</vt:lpstr>
      <vt:lpstr>Список использованной литературы Анисимов Е.В. «Время Петровских реформ», -Л.: Лениздат, 1989 Буганов В.И. "Петр Великий и его время" - М., изд-во “Наука”, 1989 История России с древнейших времен до 1861 года / под ред. Н.И. Павленко. М., 2009. Казанцев Ю.И., Деева В.Г.  учебник «История России», - «Сибирское соглашение», 2000 Ключевский В.О. Курс русской истории. М., 2008. Мавродин В.В. "Рождение новой России" - Л., изд-во “ЛГУ”, 1988. Павленко Н.И. «Екатерина Великая», - М., 1999. Харт М.А. «100 великих людей», - М., 1998. </vt:lpstr>
      <vt:lpstr>Конец!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правления при Петре 1 и Екатерины 2</dc:title>
  <dc:creator>User</dc:creator>
  <cp:lastModifiedBy>User</cp:lastModifiedBy>
  <cp:revision>6</cp:revision>
  <dcterms:created xsi:type="dcterms:W3CDTF">2024-03-06T22:39:37Z</dcterms:created>
  <dcterms:modified xsi:type="dcterms:W3CDTF">2024-04-03T19:41:48Z</dcterms:modified>
</cp:coreProperties>
</file>